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696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6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1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5685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0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920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3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0400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1D2684D-BB3B-4844-96F2-FD50495BD4B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937D6B-2EC3-4C96-88D0-AEB7802E1A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80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4F01-5B9C-4074-8953-E16B3E129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Sharing with ZOOM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2BE15-7168-4642-965D-2E2BEA354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display your screens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41778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F523E3-8692-4E24-84E3-5EDCC6A4DC58}"/>
              </a:ext>
            </a:extLst>
          </p:cNvPr>
          <p:cNvSpPr txBox="1"/>
          <p:nvPr/>
        </p:nvSpPr>
        <p:spPr>
          <a:xfrm>
            <a:off x="965200" y="159027"/>
            <a:ext cx="1069936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have resources you want to share with your students it is easy to share them while using zoom.   </a:t>
            </a:r>
          </a:p>
          <a:p>
            <a:endParaRPr lang="en-US" dirty="0"/>
          </a:p>
          <a:p>
            <a:r>
              <a:rPr lang="en-US" dirty="0"/>
              <a:t>Load all the resources screen you will want to display, ex: Power point, word, smart notebook , video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Hover over the bottom of the screen and choose the GREEN Share option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you screens will be displayed and you click on the screen to be shown and then press the share in the bottom right corner.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playing a video and need sound to be heard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the checkboxes at the bottom of the screen</a:t>
            </a:r>
          </a:p>
          <a:p>
            <a:endParaRPr lang="en-US" dirty="0"/>
          </a:p>
          <a:p>
            <a:r>
              <a:rPr lang="en-US" dirty="0"/>
              <a:t>To change screens you will need to go to the </a:t>
            </a:r>
          </a:p>
          <a:p>
            <a:r>
              <a:rPr lang="en-US" dirty="0"/>
              <a:t>top of your screen / share toolbar and choose stop sharing </a:t>
            </a:r>
          </a:p>
          <a:p>
            <a:r>
              <a:rPr lang="en-US" dirty="0"/>
              <a:t>then change to the next screen or back to your screen/video feed.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  <a:p>
            <a:r>
              <a:rPr lang="en-US" dirty="0"/>
              <a:t>The second bar shown is if you are using the whiteboard to display to your participants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A5997D-6A63-49E0-8FE0-F6F055A66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90" y="1601534"/>
            <a:ext cx="10762974" cy="1028814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B66EB560-8BED-4D07-9A09-2AB513EB0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85" y="2945328"/>
            <a:ext cx="4349363" cy="22894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934DDB-C244-46AB-8DDB-F11F69A49D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28" y="5101669"/>
            <a:ext cx="5608319" cy="138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7618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633EA3EB06F4590B1CFD781A71A35" ma:contentTypeVersion="24" ma:contentTypeDescription="Create a new document." ma:contentTypeScope="" ma:versionID="92fa34aab69dde39c786f1dce0509fb3">
  <xsd:schema xmlns:xsd="http://www.w3.org/2001/XMLSchema" xmlns:xs="http://www.w3.org/2001/XMLSchema" xmlns:p="http://schemas.microsoft.com/office/2006/metadata/properties" xmlns:ns3="e789afe0-6d19-48af-a67f-2cbc34e091d7" xmlns:ns4="8ab16231-ad14-4c0d-b677-b22edebade66" targetNamespace="http://schemas.microsoft.com/office/2006/metadata/properties" ma:root="true" ma:fieldsID="2b2f7fdd6ddf2a233b8c3df3203004c0" ns3:_="" ns4:_="">
    <xsd:import namespace="e789afe0-6d19-48af-a67f-2cbc34e091d7"/>
    <xsd:import namespace="8ab16231-ad14-4c0d-b677-b22edebade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89afe0-6d19-48af-a67f-2cbc34e091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16231-ad14-4c0d-b677-b22edebade66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8ab16231-ad14-4c0d-b677-b22edebade66" xsi:nil="true"/>
    <Teachers xmlns="8ab16231-ad14-4c0d-b677-b22edebade66">
      <UserInfo>
        <DisplayName/>
        <AccountId xsi:nil="true"/>
        <AccountType/>
      </UserInfo>
    </Teachers>
    <DefaultSectionNames xmlns="8ab16231-ad14-4c0d-b677-b22edebade66" xsi:nil="true"/>
    <Owner xmlns="8ab16231-ad14-4c0d-b677-b22edebade66">
      <UserInfo>
        <DisplayName/>
        <AccountId xsi:nil="true"/>
        <AccountType/>
      </UserInfo>
    </Owner>
    <AppVersion xmlns="8ab16231-ad14-4c0d-b677-b22edebade66" xsi:nil="true"/>
    <NotebookType xmlns="8ab16231-ad14-4c0d-b677-b22edebade66" xsi:nil="true"/>
    <FolderType xmlns="8ab16231-ad14-4c0d-b677-b22edebade66" xsi:nil="true"/>
    <Students xmlns="8ab16231-ad14-4c0d-b677-b22edebade66">
      <UserInfo>
        <DisplayName/>
        <AccountId xsi:nil="true"/>
        <AccountType/>
      </UserInfo>
    </Students>
    <Student_Groups xmlns="8ab16231-ad14-4c0d-b677-b22edebade66">
      <UserInfo>
        <DisplayName/>
        <AccountId xsi:nil="true"/>
        <AccountType/>
      </UserInfo>
    </Student_Groups>
    <Invited_Students xmlns="8ab16231-ad14-4c0d-b677-b22edebade66" xsi:nil="true"/>
    <Self_Registration_Enabled xmlns="8ab16231-ad14-4c0d-b677-b22edebade66" xsi:nil="true"/>
  </documentManagement>
</p:properties>
</file>

<file path=customXml/itemProps1.xml><?xml version="1.0" encoding="utf-8"?>
<ds:datastoreItem xmlns:ds="http://schemas.openxmlformats.org/officeDocument/2006/customXml" ds:itemID="{4CC74B0E-A740-45AA-8F39-194179DC0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89afe0-6d19-48af-a67f-2cbc34e091d7"/>
    <ds:schemaRef ds:uri="8ab16231-ad14-4c0d-b677-b22edebad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318FA8-6078-46B0-84BC-2666974B1B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302D54-73BD-4950-974E-73CC7395A664}">
  <ds:schemaRefs>
    <ds:schemaRef ds:uri="8ab16231-ad14-4c0d-b677-b22edebade66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e789afe0-6d19-48af-a67f-2cbc34e091d7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30</TotalTime>
  <Words>166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Sharing with ZOOM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with ZOOM</dc:title>
  <dc:creator>Candy Bores</dc:creator>
  <cp:lastModifiedBy>Candy Bores</cp:lastModifiedBy>
  <cp:revision>4</cp:revision>
  <dcterms:created xsi:type="dcterms:W3CDTF">2020-04-08T17:52:45Z</dcterms:created>
  <dcterms:modified xsi:type="dcterms:W3CDTF">2020-04-14T01:17:34Z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0x01010045A633EA3EB06F4590B1CFD781A71A35</vt:lpwstr>
  </property>
</Properties>
</file>